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315" r:id="rId2"/>
    <p:sldId id="2316" r:id="rId3"/>
    <p:sldId id="2317" r:id="rId4"/>
    <p:sldId id="2318" r:id="rId5"/>
    <p:sldId id="2319" r:id="rId6"/>
    <p:sldId id="2320" r:id="rId7"/>
    <p:sldId id="2327" r:id="rId8"/>
    <p:sldId id="2322" r:id="rId9"/>
    <p:sldId id="2323" r:id="rId10"/>
    <p:sldId id="2325" r:id="rId11"/>
    <p:sldId id="2326" r:id="rId12"/>
    <p:sldId id="2321" r:id="rId13"/>
    <p:sldId id="2328" r:id="rId14"/>
    <p:sldId id="2329" r:id="rId15"/>
    <p:sldId id="2333" r:id="rId16"/>
    <p:sldId id="2330" r:id="rId17"/>
    <p:sldId id="2331" r:id="rId18"/>
    <p:sldId id="2332" r:id="rId19"/>
    <p:sldId id="2334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1" autoAdjust="0"/>
    <p:restoredTop sz="91346" autoAdjust="0"/>
  </p:normalViewPr>
  <p:slideViewPr>
    <p:cSldViewPr snapToGrid="0">
      <p:cViewPr varScale="1">
        <p:scale>
          <a:sx n="69" d="100"/>
          <a:sy n="69" d="100"/>
        </p:scale>
        <p:origin x="-86" y="-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13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964B-7F51-0447-888A-9ABACF22BCCB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AFF-A22F-AF4B-9BB1-64712329548E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EECF-D1A8-7043-AEF1-EDEA6988C75A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EB69D-2813-0248-AE9A-CD4A2421A861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35B9-AE41-4141-8734-5CD8443FBA4D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D54D-6340-D74E-9967-E5BB8307323C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7283-6F31-C84C-B454-DC12B2FC5C8C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A4A85-56BB-E94F-BEE5-9EE281418A7B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CC385-14AD-F245-AC9E-FC562E24CB97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0320-F7D5-8B4D-BFE7-80BE54AF8EE9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8DF8-B525-9D46-8955-87E3AB9AC6D7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F0B61-5A8C-9146-814A-FB8A4F1FE439}" type="datetime1">
              <a:rPr lang="zh-TW" altLang="en-US" smtClean="0"/>
              <a:pPr/>
              <a:t>2020/9/4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LED board rework 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2020/08/24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91641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B2AE0BC-EFF9-6647-BA1A-593AC5BA4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I2C conflicts with AD82584F and LP5036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97406285-4051-484F-B004-2DD256B1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10647" cy="4351338"/>
          </a:xfrm>
        </p:spPr>
        <p:txBody>
          <a:bodyPr>
            <a:normAutofit lnSpcReduction="10000"/>
          </a:bodyPr>
          <a:lstStyle/>
          <a:p>
            <a:r>
              <a:rPr kumimoji="1" lang="en-US" altLang="zh-TW" dirty="0"/>
              <a:t>AD82584F I2C address: 0x31</a:t>
            </a:r>
          </a:p>
          <a:p>
            <a:r>
              <a:rPr kumimoji="1" lang="en-US" altLang="zh-TW" dirty="0"/>
              <a:t>LP5036 I2C address: 0x30~0x33</a:t>
            </a:r>
          </a:p>
          <a:p>
            <a:r>
              <a:rPr kumimoji="1" lang="en-US" altLang="zh-TW" dirty="0"/>
              <a:t>Current design is 0x30 and 0x31, so 0x31 of LP5036 needs to change as 0x33 due to easy for rework.</a:t>
            </a:r>
          </a:p>
          <a:p>
            <a:r>
              <a:rPr kumimoji="1" lang="en-US" altLang="zh-TW" dirty="0"/>
              <a:t>LP5036 is located in 96.1515T00* LED board of 96.1529T00*.</a:t>
            </a:r>
          </a:p>
          <a:p>
            <a:r>
              <a:rPr kumimoji="1" lang="en-US" altLang="zh-TW" dirty="0"/>
              <a:t>U3_1 and U3_2 are LP5036 and needs to change U3_2 I2C address.</a:t>
            </a:r>
          </a:p>
          <a:p>
            <a:pPr lvl="1"/>
            <a:r>
              <a:rPr kumimoji="1" lang="en-US" altLang="zh-TW" dirty="0"/>
              <a:t>U3_2: 0x31</a:t>
            </a:r>
            <a:r>
              <a:rPr kumimoji="1" lang="en-US" altLang="zh-TW" dirty="0">
                <a:sym typeface="Wingdings" pitchFamily="2" charset="2"/>
              </a:rPr>
              <a:t>0x33,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GND</a:t>
            </a:r>
            <a:r>
              <a:rPr kumimoji="1" lang="en-US" altLang="zh-TW" dirty="0">
                <a:sym typeface="Wingdings" pitchFamily="2" charset="2"/>
              </a:rPr>
              <a:t>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Vcc3.3</a:t>
            </a:r>
            <a:r>
              <a:rPr kumimoji="1" lang="en-US" altLang="zh-TW" dirty="0">
                <a:sym typeface="Wingdings" pitchFamily="2" charset="2"/>
              </a:rPr>
              <a:t>.</a:t>
            </a:r>
            <a:endParaRPr kumimoji="1" lang="en-US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6763D325-12F0-1944-AE3B-57043284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9F68CF45-312F-A44F-B03F-5FED5BAD3AAD}"/>
              </a:ext>
            </a:extLst>
          </p:cNvPr>
          <p:cNvSpPr txBox="1"/>
          <p:nvPr/>
        </p:nvSpPr>
        <p:spPr>
          <a:xfrm>
            <a:off x="838200" y="6007730"/>
            <a:ext cx="621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Note *: 96.1515T00: LED board, 96.1529T00: panel of Sub board</a:t>
            </a:r>
            <a:endParaRPr kumimoji="1"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1ECC86D2-B916-124C-9C30-A8035556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609920"/>
              </p:ext>
            </p:extLst>
          </p:nvPr>
        </p:nvGraphicFramePr>
        <p:xfrm>
          <a:off x="8295474" y="2235299"/>
          <a:ext cx="335781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903">
                  <a:extLst>
                    <a:ext uri="{9D8B030D-6E8A-4147-A177-3AD203B41FA5}">
                      <a16:colId xmlns="" xmlns:a16="http://schemas.microsoft.com/office/drawing/2014/main" val="1263685034"/>
                    </a:ext>
                  </a:extLst>
                </a:gridCol>
                <a:gridCol w="1687907">
                  <a:extLst>
                    <a:ext uri="{9D8B030D-6E8A-4147-A177-3AD203B41FA5}">
                      <a16:colId xmlns="" xmlns:a16="http://schemas.microsoft.com/office/drawing/2014/main" val="640900436"/>
                    </a:ext>
                  </a:extLst>
                </a:gridCol>
              </a:tblGrid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Currently LED </a:t>
                      </a:r>
                    </a:p>
                    <a:p>
                      <a:r>
                        <a:rPr lang="en-US" altLang="zh-TW" sz="1800" dirty="0"/>
                        <a:t>I2C address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LED Driver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252847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0x2A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U3_3(LP5024)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9144813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U3_1(LP5036)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1241350"/>
                  </a:ext>
                </a:extLst>
              </a:tr>
              <a:tr h="558930"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0x31(conflict)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U3_2(LP5036)</a:t>
                      </a:r>
                    </a:p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AD82584F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251782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0x32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918741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0x33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7219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1483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F73F22A-E761-744F-A333-B5472A5A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U3_2(LP5036) rework pin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887D5751-9E1F-1540-B905-CC00EA9F3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1" y="1470890"/>
            <a:ext cx="5366140" cy="5250585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098A7708-5D8F-4946-AE69-C3F8F721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21FD63C0-0B15-5540-86AB-1E799FB9B9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421" y="1365777"/>
            <a:ext cx="5366138" cy="542592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DA31D10-0366-CE40-800B-8ABB4C3229DA}"/>
              </a:ext>
            </a:extLst>
          </p:cNvPr>
          <p:cNvSpPr/>
          <p:nvPr/>
        </p:nvSpPr>
        <p:spPr>
          <a:xfrm>
            <a:off x="2476001" y="3646967"/>
            <a:ext cx="1202863" cy="2653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E6D1DC3-FA57-EB41-B76F-2364820A9BEE}"/>
              </a:ext>
            </a:extLst>
          </p:cNvPr>
          <p:cNvSpPr/>
          <p:nvPr/>
        </p:nvSpPr>
        <p:spPr>
          <a:xfrm>
            <a:off x="9622811" y="1690688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2" name="直線箭頭接點 11">
            <a:extLst>
              <a:ext uri="{FF2B5EF4-FFF2-40B4-BE49-F238E27FC236}">
                <a16:creationId xmlns="" xmlns:a16="http://schemas.microsoft.com/office/drawing/2014/main" id="{48EE48A9-F299-A049-AAF8-719A743D270B}"/>
              </a:ext>
            </a:extLst>
          </p:cNvPr>
          <p:cNvCxnSpPr>
            <a:cxnSpLocks/>
          </p:cNvCxnSpPr>
          <p:nvPr/>
        </p:nvCxnSpPr>
        <p:spPr>
          <a:xfrm flipV="1">
            <a:off x="3678864" y="2639944"/>
            <a:ext cx="5954234" cy="1139674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108BA0E2-EDC4-C24F-821D-353978118CCD}"/>
              </a:ext>
            </a:extLst>
          </p:cNvPr>
          <p:cNvSpPr txBox="1"/>
          <p:nvPr/>
        </p:nvSpPr>
        <p:spPr>
          <a:xfrm>
            <a:off x="54602" y="6233802"/>
            <a:ext cx="3624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Schematic of LED board: 96.1515T00</a:t>
            </a:r>
            <a:endParaRPr kumimoji="1"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4397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E2C8CA1-6803-CE40-B616-A8AFFD43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Layout of U3_2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B391EE28-D86E-474A-98EE-C9553F6E2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74" y="1882750"/>
            <a:ext cx="7686256" cy="4351338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22124F72-F717-9A44-B988-8E5251B8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4622225-D128-1B47-80C3-259BBF45F663}"/>
              </a:ext>
            </a:extLst>
          </p:cNvPr>
          <p:cNvSpPr/>
          <p:nvPr/>
        </p:nvSpPr>
        <p:spPr>
          <a:xfrm>
            <a:off x="7498517" y="3695008"/>
            <a:ext cx="416312" cy="3781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8" name="直線箭頭接點 7">
            <a:extLst>
              <a:ext uri="{FF2B5EF4-FFF2-40B4-BE49-F238E27FC236}">
                <a16:creationId xmlns="" xmlns:a16="http://schemas.microsoft.com/office/drawing/2014/main" id="{15510709-DA42-8F4A-8E92-8327EFBCA72B}"/>
              </a:ext>
            </a:extLst>
          </p:cNvPr>
          <p:cNvCxnSpPr>
            <a:cxnSpLocks/>
          </p:cNvCxnSpPr>
          <p:nvPr/>
        </p:nvCxnSpPr>
        <p:spPr>
          <a:xfrm flipV="1">
            <a:off x="8044470" y="3871793"/>
            <a:ext cx="0" cy="219336"/>
          </a:xfrm>
          <a:prstGeom prst="straightConnector1">
            <a:avLst/>
          </a:prstGeom>
          <a:ln w="762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箭頭接點 14">
            <a:extLst>
              <a:ext uri="{FF2B5EF4-FFF2-40B4-BE49-F238E27FC236}">
                <a16:creationId xmlns="" xmlns:a16="http://schemas.microsoft.com/office/drawing/2014/main" id="{DCF692E5-15FF-1C49-A7B0-1FF229FAC45B}"/>
              </a:ext>
            </a:extLst>
          </p:cNvPr>
          <p:cNvCxnSpPr>
            <a:cxnSpLocks/>
          </p:cNvCxnSpPr>
          <p:nvPr/>
        </p:nvCxnSpPr>
        <p:spPr>
          <a:xfrm>
            <a:off x="3749040" y="3695008"/>
            <a:ext cx="3749477" cy="7242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01335CDE-5123-214C-99AB-85C3C9BC5D4E}"/>
              </a:ext>
            </a:extLst>
          </p:cNvPr>
          <p:cNvSpPr txBox="1"/>
          <p:nvPr/>
        </p:nvSpPr>
        <p:spPr>
          <a:xfrm>
            <a:off x="2261132" y="3502461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Pin38: ADDR0</a:t>
            </a:r>
            <a:endParaRPr kumimoji="1" lang="zh-TW" altLang="en-US" dirty="0"/>
          </a:p>
        </p:txBody>
      </p:sp>
      <p:cxnSp>
        <p:nvCxnSpPr>
          <p:cNvPr id="19" name="直線箭頭接點 18">
            <a:extLst>
              <a:ext uri="{FF2B5EF4-FFF2-40B4-BE49-F238E27FC236}">
                <a16:creationId xmlns="" xmlns:a16="http://schemas.microsoft.com/office/drawing/2014/main" id="{E042CA30-7BC0-1A47-A5D7-ED537E4AEFBE}"/>
              </a:ext>
            </a:extLst>
          </p:cNvPr>
          <p:cNvCxnSpPr>
            <a:cxnSpLocks/>
          </p:cNvCxnSpPr>
          <p:nvPr/>
        </p:nvCxnSpPr>
        <p:spPr>
          <a:xfrm flipV="1">
            <a:off x="3749040" y="3981461"/>
            <a:ext cx="3749477" cy="10966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="" xmlns:a16="http://schemas.microsoft.com/office/drawing/2014/main" id="{7C419BB4-E7C8-F24F-9FF7-7ED2CB46F08F}"/>
              </a:ext>
            </a:extLst>
          </p:cNvPr>
          <p:cNvSpPr txBox="1"/>
          <p:nvPr/>
        </p:nvSpPr>
        <p:spPr>
          <a:xfrm>
            <a:off x="2261132" y="3906463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Pin39: ADDR1</a:t>
            </a:r>
            <a:endParaRPr kumimoji="1" lang="zh-TW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="" xmlns:a16="http://schemas.microsoft.com/office/drawing/2014/main" id="{D4C75882-AA8B-0C42-BB86-5A3595494DE9}"/>
              </a:ext>
            </a:extLst>
          </p:cNvPr>
          <p:cNvSpPr txBox="1"/>
          <p:nvPr/>
        </p:nvSpPr>
        <p:spPr>
          <a:xfrm>
            <a:off x="192870" y="1515626"/>
            <a:ext cx="3786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Rework steps: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Cut off GND at Pin 39.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Shorten Pin38 and Pin39 by solder.</a:t>
            </a:r>
            <a:endParaRPr kumimoji="1" lang="zh-TW" altLang="en-US" dirty="0"/>
          </a:p>
        </p:txBody>
      </p:sp>
      <p:cxnSp>
        <p:nvCxnSpPr>
          <p:cNvPr id="28" name="直線箭頭接點 27">
            <a:extLst>
              <a:ext uri="{FF2B5EF4-FFF2-40B4-BE49-F238E27FC236}">
                <a16:creationId xmlns="" xmlns:a16="http://schemas.microsoft.com/office/drawing/2014/main" id="{4D45E573-D60E-3C42-A808-087B0B66835C}"/>
              </a:ext>
            </a:extLst>
          </p:cNvPr>
          <p:cNvCxnSpPr>
            <a:cxnSpLocks/>
          </p:cNvCxnSpPr>
          <p:nvPr/>
        </p:nvCxnSpPr>
        <p:spPr>
          <a:xfrm flipH="1">
            <a:off x="8084070" y="1598113"/>
            <a:ext cx="1937730" cy="23083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="" xmlns:a16="http://schemas.microsoft.com/office/drawing/2014/main" id="{2A07349D-633E-3A45-A12A-EACB433C25E3}"/>
              </a:ext>
            </a:extLst>
          </p:cNvPr>
          <p:cNvSpPr txBox="1"/>
          <p:nvPr/>
        </p:nvSpPr>
        <p:spPr>
          <a:xfrm>
            <a:off x="9906000" y="1330960"/>
            <a:ext cx="121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Cut off line</a:t>
            </a:r>
            <a:endParaRPr kumimoji="1"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="" xmlns:a16="http://schemas.microsoft.com/office/drawing/2014/main" id="{EC9E4DFF-1207-9C41-BF2B-47C88DD4992D}"/>
              </a:ext>
            </a:extLst>
          </p:cNvPr>
          <p:cNvSpPr txBox="1"/>
          <p:nvPr/>
        </p:nvSpPr>
        <p:spPr>
          <a:xfrm>
            <a:off x="5496560" y="4581763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rgbClr val="FF0000"/>
                </a:solidFill>
              </a:rPr>
              <a:t>U3_2: LP5036</a:t>
            </a:r>
            <a:endParaRPr kumimoji="1"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="" xmlns:a16="http://schemas.microsoft.com/office/drawing/2014/main" id="{78B02D0E-E9DF-1142-A098-5088EA94A60E}"/>
              </a:ext>
            </a:extLst>
          </p:cNvPr>
          <p:cNvSpPr txBox="1"/>
          <p:nvPr/>
        </p:nvSpPr>
        <p:spPr>
          <a:xfrm>
            <a:off x="1965025" y="4258406"/>
            <a:ext cx="2080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Shorten these 2 pin:</a:t>
            </a:r>
          </a:p>
          <a:p>
            <a:r>
              <a:rPr kumimoji="1" lang="en-US" altLang="zh-TW" dirty="0">
                <a:solidFill>
                  <a:srgbClr val="FF0000"/>
                </a:solidFill>
              </a:rPr>
              <a:t>Pin38 and 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254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3DABE09-5AAA-1244-8AA2-421F591D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Finished rework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B7BCC498-AD8F-294A-955D-F96B8E458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62320" y="1870203"/>
            <a:ext cx="6107430" cy="1352421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16EF9CF0-5EA2-F648-AB91-BE931277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946D3B8F-A451-5B46-AF2F-D9A6F397E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2842" y="2545631"/>
            <a:ext cx="5389108" cy="3990525"/>
          </a:xfrm>
          <a:prstGeom prst="rect">
            <a:avLst/>
          </a:prstGeom>
        </p:spPr>
      </p:pic>
      <p:sp>
        <p:nvSpPr>
          <p:cNvPr id="9" name="橢圓 8">
            <a:extLst>
              <a:ext uri="{FF2B5EF4-FFF2-40B4-BE49-F238E27FC236}">
                <a16:creationId xmlns="" xmlns:a16="http://schemas.microsoft.com/office/drawing/2014/main" id="{775F1D0E-E887-4D49-AE78-D00B9EAE83DA}"/>
              </a:ext>
            </a:extLst>
          </p:cNvPr>
          <p:cNvSpPr/>
          <p:nvPr/>
        </p:nvSpPr>
        <p:spPr>
          <a:xfrm>
            <a:off x="7614920" y="2049337"/>
            <a:ext cx="553720" cy="4970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51ED81A2-38A1-7540-ACDE-27F9F32A8602}"/>
              </a:ext>
            </a:extLst>
          </p:cNvPr>
          <p:cNvSpPr txBox="1"/>
          <p:nvPr/>
        </p:nvSpPr>
        <p:spPr>
          <a:xfrm>
            <a:off x="7614920" y="1590248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U3_2: LP5036</a:t>
            </a:r>
            <a:endParaRPr kumimoji="1" lang="zh-TW" altLang="en-US" dirty="0"/>
          </a:p>
        </p:txBody>
      </p:sp>
      <p:cxnSp>
        <p:nvCxnSpPr>
          <p:cNvPr id="11" name="直線箭頭接點 10">
            <a:extLst>
              <a:ext uri="{FF2B5EF4-FFF2-40B4-BE49-F238E27FC236}">
                <a16:creationId xmlns="" xmlns:a16="http://schemas.microsoft.com/office/drawing/2014/main" id="{44E76847-3DCF-9B48-8B60-70A806AF86BE}"/>
              </a:ext>
            </a:extLst>
          </p:cNvPr>
          <p:cNvCxnSpPr>
            <a:cxnSpLocks/>
            <a:endCxn id="9" idx="0"/>
          </p:cNvCxnSpPr>
          <p:nvPr/>
        </p:nvCxnSpPr>
        <p:spPr>
          <a:xfrm flipV="1">
            <a:off x="302841" y="2049337"/>
            <a:ext cx="7588939" cy="51365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箭頭接點 13">
            <a:extLst>
              <a:ext uri="{FF2B5EF4-FFF2-40B4-BE49-F238E27FC236}">
                <a16:creationId xmlns="" xmlns:a16="http://schemas.microsoft.com/office/drawing/2014/main" id="{C24F06B9-291D-1040-8574-223A394725A1}"/>
              </a:ext>
            </a:extLst>
          </p:cNvPr>
          <p:cNvCxnSpPr>
            <a:cxnSpLocks/>
            <a:endCxn id="9" idx="5"/>
          </p:cNvCxnSpPr>
          <p:nvPr/>
        </p:nvCxnSpPr>
        <p:spPr>
          <a:xfrm flipV="1">
            <a:off x="5691950" y="2473619"/>
            <a:ext cx="2395600" cy="406253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B048F29-BB53-0647-BBF2-E6D6A26B2131}"/>
              </a:ext>
            </a:extLst>
          </p:cNvPr>
          <p:cNvSpPr/>
          <p:nvPr/>
        </p:nvSpPr>
        <p:spPr>
          <a:xfrm>
            <a:off x="2434107" y="4622800"/>
            <a:ext cx="624053" cy="5892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9" name="直線箭頭接點 18">
            <a:extLst>
              <a:ext uri="{FF2B5EF4-FFF2-40B4-BE49-F238E27FC236}">
                <a16:creationId xmlns="" xmlns:a16="http://schemas.microsoft.com/office/drawing/2014/main" id="{A129DAD0-E1D3-C44F-8C1F-033AD9894088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1299869" y="4946231"/>
            <a:ext cx="12887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F38DA5BF-4D31-E04D-B30B-EE1C337EDACA}"/>
              </a:ext>
            </a:extLst>
          </p:cNvPr>
          <p:cNvSpPr txBox="1"/>
          <p:nvPr/>
        </p:nvSpPr>
        <p:spPr>
          <a:xfrm>
            <a:off x="587815" y="4504887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465BDF82-B547-EB4F-9291-FADE8511FFE1}"/>
              </a:ext>
            </a:extLst>
          </p:cNvPr>
          <p:cNvSpPr txBox="1"/>
          <p:nvPr/>
        </p:nvSpPr>
        <p:spPr>
          <a:xfrm>
            <a:off x="587815" y="476156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Pin38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0" name="直線箭頭接點 29">
            <a:extLst>
              <a:ext uri="{FF2B5EF4-FFF2-40B4-BE49-F238E27FC236}">
                <a16:creationId xmlns="" xmlns:a16="http://schemas.microsoft.com/office/drawing/2014/main" id="{99343271-908D-E245-AE24-9B5FC0C89F1C}"/>
              </a:ext>
            </a:extLst>
          </p:cNvPr>
          <p:cNvCxnSpPr>
            <a:cxnSpLocks/>
          </p:cNvCxnSpPr>
          <p:nvPr/>
        </p:nvCxnSpPr>
        <p:spPr>
          <a:xfrm>
            <a:off x="1299869" y="4692946"/>
            <a:ext cx="1288785" cy="13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箭頭接點 31">
            <a:extLst>
              <a:ext uri="{FF2B5EF4-FFF2-40B4-BE49-F238E27FC236}">
                <a16:creationId xmlns="" xmlns:a16="http://schemas.microsoft.com/office/drawing/2014/main" id="{63051D00-93FE-334A-A5FE-3B62A8BB7989}"/>
              </a:ext>
            </a:extLst>
          </p:cNvPr>
          <p:cNvCxnSpPr>
            <a:cxnSpLocks/>
          </p:cNvCxnSpPr>
          <p:nvPr/>
        </p:nvCxnSpPr>
        <p:spPr>
          <a:xfrm flipH="1" flipV="1">
            <a:off x="2794715" y="4874219"/>
            <a:ext cx="1397684" cy="70877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="" xmlns:a16="http://schemas.microsoft.com/office/drawing/2014/main" id="{30206678-9B42-4643-9B1D-DAA2F3CFF3B3}"/>
              </a:ext>
            </a:extLst>
          </p:cNvPr>
          <p:cNvSpPr txBox="1"/>
          <p:nvPr/>
        </p:nvSpPr>
        <p:spPr>
          <a:xfrm>
            <a:off x="3921557" y="5502096"/>
            <a:ext cx="141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1. Cut off net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7" name="直線箭頭接點 36">
            <a:extLst>
              <a:ext uri="{FF2B5EF4-FFF2-40B4-BE49-F238E27FC236}">
                <a16:creationId xmlns="" xmlns:a16="http://schemas.microsoft.com/office/drawing/2014/main" id="{F691D091-8F07-5D43-9534-0E1293091F1F}"/>
              </a:ext>
            </a:extLst>
          </p:cNvPr>
          <p:cNvCxnSpPr>
            <a:cxnSpLocks/>
          </p:cNvCxnSpPr>
          <p:nvPr/>
        </p:nvCxnSpPr>
        <p:spPr>
          <a:xfrm flipV="1">
            <a:off x="2659294" y="4946231"/>
            <a:ext cx="1" cy="107464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="" xmlns:a16="http://schemas.microsoft.com/office/drawing/2014/main" id="{A94440D2-19F8-3A4F-8266-27A1682DE3F0}"/>
              </a:ext>
            </a:extLst>
          </p:cNvPr>
          <p:cNvSpPr txBox="1"/>
          <p:nvPr/>
        </p:nvSpPr>
        <p:spPr>
          <a:xfrm>
            <a:off x="2438287" y="5973225"/>
            <a:ext cx="2158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2. Soldering together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75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Rework U3_2(LP5036) for I2C address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After rework, the LED driver function is ok for 0x31</a:t>
            </a:r>
            <a:r>
              <a:rPr kumimoji="1" lang="en-US" altLang="zh-TW" dirty="0">
                <a:sym typeface="Wingdings" pitchFamily="2" charset="2"/>
              </a:rPr>
              <a:t>0x33 of U3_2(LP5036) verified by SW team.</a:t>
            </a:r>
          </a:p>
          <a:p>
            <a:r>
              <a:rPr kumimoji="1" lang="en-US" altLang="zh-TW" dirty="0">
                <a:sym typeface="Wingdings" pitchFamily="2" charset="2"/>
              </a:rPr>
              <a:t>Need 2 steps to rework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Cut off net of Pin39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Solder Pin38 and Pin39 together.</a:t>
            </a:r>
          </a:p>
          <a:p>
            <a:r>
              <a:rPr kumimoji="1" lang="en-US" altLang="zh-TW" dirty="0"/>
              <a:t>QFN package is small and a little bit difficult to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6881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Audio AMP rework 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2020/08/31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4696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E0A8542D-4CDC-5C49-9405-948EF98310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617" y="1690687"/>
            <a:ext cx="5359091" cy="410761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AD83586B &amp; AD83584F-Schematic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1C542E60-1CDF-DC4B-A724-3F2820BF4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24" y="1787905"/>
            <a:ext cx="6147863" cy="4771476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9C29E82-7EC6-4D47-99D1-9E46232BA9EB}"/>
              </a:ext>
            </a:extLst>
          </p:cNvPr>
          <p:cNvSpPr/>
          <p:nvPr/>
        </p:nvSpPr>
        <p:spPr>
          <a:xfrm>
            <a:off x="7666631" y="3055369"/>
            <a:ext cx="2580955" cy="2343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A9C4AAF-4124-A743-BEDA-DFAAA97EFAA9}"/>
              </a:ext>
            </a:extLst>
          </p:cNvPr>
          <p:cNvSpPr/>
          <p:nvPr/>
        </p:nvSpPr>
        <p:spPr>
          <a:xfrm>
            <a:off x="2282327" y="4849045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FC14F16D-2842-1A47-A619-7258AB93673A}"/>
              </a:ext>
            </a:extLst>
          </p:cNvPr>
          <p:cNvSpPr/>
          <p:nvPr/>
        </p:nvSpPr>
        <p:spPr>
          <a:xfrm>
            <a:off x="1827056" y="4873516"/>
            <a:ext cx="278524" cy="16648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E22A267-7E85-6145-8EF2-B47ACB6B8D39}"/>
              </a:ext>
            </a:extLst>
          </p:cNvPr>
          <p:cNvSpPr/>
          <p:nvPr/>
        </p:nvSpPr>
        <p:spPr>
          <a:xfrm>
            <a:off x="2126600" y="2106113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3522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 descr="PD pin pull 10K to G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97474" y="674177"/>
            <a:ext cx="3696021" cy="4442845"/>
          </a:xfrm>
          <a:prstGeom prst="rect">
            <a:avLst/>
          </a:prstGeom>
        </p:spPr>
      </p:pic>
      <p:pic>
        <p:nvPicPr>
          <p:cNvPr id="19" name="圖片 18" descr="R295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0333" y="3020141"/>
            <a:ext cx="3234971" cy="334928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PD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3FEB695B-340F-0340-8C4E-3199DB1512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2" y="2357954"/>
            <a:ext cx="4343491" cy="23191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439AABC-9769-3845-9DBB-48892920574A}"/>
              </a:ext>
            </a:extLst>
          </p:cNvPr>
          <p:cNvSpPr/>
          <p:nvPr/>
        </p:nvSpPr>
        <p:spPr>
          <a:xfrm>
            <a:off x="949440" y="3064533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="" xmlns:a16="http://schemas.microsoft.com/office/drawing/2014/main" id="{8289D91B-6E46-3E45-87F7-EAC74B6C155B}"/>
              </a:ext>
            </a:extLst>
          </p:cNvPr>
          <p:cNvSpPr txBox="1"/>
          <p:nvPr/>
        </p:nvSpPr>
        <p:spPr>
          <a:xfrm>
            <a:off x="4694097" y="1964267"/>
            <a:ext cx="3510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PD: Remove R2888 original 0 ohm </a:t>
            </a:r>
            <a:r>
              <a:rPr kumimoji="1" lang="en-US" altLang="zh-TW" dirty="0" smtClean="0"/>
              <a:t>resistor, and pull 10K </a:t>
            </a:r>
            <a:r>
              <a:rPr kumimoji="1" lang="en-US" altLang="zh-TW" dirty="0"/>
              <a:t>ohm to GND.</a:t>
            </a:r>
            <a:endParaRPr kumimoji="1"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C6A9AC2-BA81-0C48-9B1A-AE77D271234A}"/>
              </a:ext>
            </a:extLst>
          </p:cNvPr>
          <p:cNvSpPr/>
          <p:nvPr/>
        </p:nvSpPr>
        <p:spPr>
          <a:xfrm>
            <a:off x="4149840" y="3473791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="" xmlns:a16="http://schemas.microsoft.com/office/drawing/2014/main" id="{71DC8AEC-631A-0747-9094-B300CD97C28C}"/>
              </a:ext>
            </a:extLst>
          </p:cNvPr>
          <p:cNvCxnSpPr>
            <a:cxnSpLocks/>
          </p:cNvCxnSpPr>
          <p:nvPr/>
        </p:nvCxnSpPr>
        <p:spPr>
          <a:xfrm flipV="1">
            <a:off x="1121559" y="2612571"/>
            <a:ext cx="9383155" cy="54053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箭頭接點 19">
            <a:extLst>
              <a:ext uri="{FF2B5EF4-FFF2-40B4-BE49-F238E27FC236}">
                <a16:creationId xmlns="" xmlns:a16="http://schemas.microsoft.com/office/drawing/2014/main" id="{A40CE92F-96A8-6643-813A-AF9E90FB4245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4321959" y="3596056"/>
            <a:ext cx="2253012" cy="115011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152400" y="5436209"/>
            <a:ext cx="4907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GPIO 32: Use Volume up key to be used for PD pin</a:t>
            </a:r>
            <a:r>
              <a:rPr kumimoji="1" lang="en-US" altLang="zh-TW" dirty="0" smtClean="0"/>
              <a:t>.</a:t>
            </a:r>
          </a:p>
          <a:p>
            <a:r>
              <a:rPr kumimoji="1" lang="en-US" altLang="zh-TW" dirty="0" smtClean="0"/>
              <a:t>Please remove R2956 first, then connect PD pin to pin 1 of R2956.</a:t>
            </a:r>
            <a:endParaRPr kumimoji="1"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6466903" y="3503363"/>
            <a:ext cx="167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Pin 1 of R2956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cxnSp>
        <p:nvCxnSpPr>
          <p:cNvPr id="27" name="直線接點 26"/>
          <p:cNvCxnSpPr>
            <a:stCxn id="25" idx="2"/>
          </p:cNvCxnSpPr>
          <p:nvPr/>
        </p:nvCxnSpPr>
        <p:spPr>
          <a:xfrm flipH="1">
            <a:off x="6786390" y="3872695"/>
            <a:ext cx="517795" cy="7433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1389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內容版面配置區 26" descr="AD83586F_PLL pin pull low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03160" y="2034615"/>
            <a:ext cx="3696021" cy="3650297"/>
          </a:xfr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PLL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3FEB695B-340F-0340-8C4E-3199DB151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2" y="2357954"/>
            <a:ext cx="4343491" cy="23191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439AABC-9769-3845-9DBB-48892920574A}"/>
              </a:ext>
            </a:extLst>
          </p:cNvPr>
          <p:cNvSpPr/>
          <p:nvPr/>
        </p:nvSpPr>
        <p:spPr>
          <a:xfrm>
            <a:off x="1296281" y="3419255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="" xmlns:a16="http://schemas.microsoft.com/office/drawing/2014/main" id="{71DC8AEC-631A-0747-9094-B300CD97C28C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468400" y="3309257"/>
            <a:ext cx="4475200" cy="23226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4793452" y="5695887"/>
            <a:ext cx="365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PLL pin new design, </a:t>
            </a:r>
          </a:p>
          <a:p>
            <a:r>
              <a:rPr kumimoji="1" lang="en-US" altLang="zh-TW" dirty="0" smtClean="0"/>
              <a:t>R2902 pull 1K </a:t>
            </a:r>
            <a:r>
              <a:rPr kumimoji="1" lang="en-US" altLang="zh-TW" dirty="0"/>
              <a:t>to GND</a:t>
            </a:r>
            <a:r>
              <a:rPr kumimoji="1" lang="en-US" altLang="zh-TW" dirty="0" smtClean="0"/>
              <a:t>.</a:t>
            </a:r>
            <a:endParaRPr kumimoji="1" lang="zh-TW" altLang="en-US" dirty="0"/>
          </a:p>
        </p:txBody>
      </p:sp>
      <p:pic>
        <p:nvPicPr>
          <p:cNvPr id="22" name="圖片 21" descr="AD83586F_PLL pin 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80905" y="846358"/>
            <a:ext cx="3327475" cy="2041080"/>
          </a:xfrm>
          <a:prstGeom prst="rect">
            <a:avLst/>
          </a:prstGeom>
        </p:spPr>
      </p:pic>
      <p:sp>
        <p:nvSpPr>
          <p:cNvPr id="24" name="文字方塊 23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8577943" y="2952687"/>
            <a:ext cx="3341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8523514" y="2952686"/>
            <a:ext cx="3494315" cy="64633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kumimoji="1" lang="en-US" altLang="zh-TW" dirty="0" smtClean="0"/>
              <a:t>AD83586B’s PLL pin original design, R2902 pull 1K to PWR_3V3.</a:t>
            </a:r>
            <a:endParaRPr kumimoji="1" lang="zh-TW" altLang="en-US" dirty="0"/>
          </a:p>
        </p:txBody>
      </p:sp>
      <p:sp>
        <p:nvSpPr>
          <p:cNvPr id="30" name="文字方塊 29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152400" y="5042744"/>
            <a:ext cx="4278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remove R2902 first, then mount this resistor (1Kohm) between pin2 and pin 3 of U804.</a:t>
            </a:r>
            <a:endParaRPr kumimoji="1"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5067761" y="3734716"/>
            <a:ext cx="167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U804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406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C56A5D79-2907-1944-A7E1-85819AC6C4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2" y="2042697"/>
            <a:ext cx="5326679" cy="2753115"/>
          </a:xfrm>
          <a:prstGeom prst="rect">
            <a:avLst/>
          </a:prstGeom>
        </p:spPr>
      </p:pic>
      <p:pic>
        <p:nvPicPr>
          <p:cNvPr id="7" name="內容版面配置區 6">
            <a:extLst>
              <a:ext uri="{FF2B5EF4-FFF2-40B4-BE49-F238E27FC236}">
                <a16:creationId xmlns="" xmlns:a16="http://schemas.microsoft.com/office/drawing/2014/main" id="{17434F86-6F32-1E4B-A6DD-8B96BD8AB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996" y="3454512"/>
            <a:ext cx="3797808" cy="2837688"/>
          </a:xfr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CLK_OUT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439AABC-9769-3845-9DBB-48892920574A}"/>
              </a:ext>
            </a:extLst>
          </p:cNvPr>
          <p:cNvSpPr/>
          <p:nvPr/>
        </p:nvSpPr>
        <p:spPr>
          <a:xfrm>
            <a:off x="3450901" y="3184470"/>
            <a:ext cx="364354" cy="3995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F00CC8F0-64F9-6B4D-A92E-52490F3FE9C2}"/>
              </a:ext>
            </a:extLst>
          </p:cNvPr>
          <p:cNvSpPr/>
          <p:nvPr/>
        </p:nvSpPr>
        <p:spPr>
          <a:xfrm>
            <a:off x="7097485" y="4561113"/>
            <a:ext cx="774061" cy="5660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="" xmlns:a16="http://schemas.microsoft.com/office/drawing/2014/main" id="{71DC8AEC-631A-0747-9094-B300CD97C28C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815255" y="3384249"/>
            <a:ext cx="3282230" cy="145989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769069" y="5132782"/>
            <a:ext cx="361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CLK_OUT: </a:t>
            </a:r>
            <a:r>
              <a:rPr kumimoji="1" lang="en-US" altLang="zh-TW" dirty="0" smtClean="0"/>
              <a:t>Pull 10Kohm </a:t>
            </a:r>
            <a:r>
              <a:rPr kumimoji="1" lang="en-US" altLang="zh-TW" dirty="0"/>
              <a:t>to PWR_3V3.</a:t>
            </a:r>
            <a:endParaRPr kumimoji="1" lang="zh-TW" altLang="en-US" dirty="0"/>
          </a:p>
        </p:txBody>
      </p:sp>
      <p:pic>
        <p:nvPicPr>
          <p:cNvPr id="15" name="圖片 14" descr="CLK_OUT 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81245" y="644833"/>
            <a:ext cx="2956817" cy="27129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426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9565DE3-8402-CB48-840A-BD91A6E32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TW" sz="4000" dirty="0"/>
              <a:t>Rework point of AD83586B/AD83584F audio AMP</a:t>
            </a:r>
            <a:endParaRPr kumimoji="1"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11269A54-0A76-8044-8785-57517DCB9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" altLang="zh-TW" dirty="0"/>
              <a:t>1. PIN 3: /PLL </a:t>
            </a:r>
          </a:p>
          <a:p>
            <a:pPr lvl="1"/>
            <a:r>
              <a:rPr kumimoji="1" lang="en" altLang="zh-TW" dirty="0"/>
              <a:t>--&gt; Need to connect a 1K pulled-low RES to GND. This is for using internal </a:t>
            </a:r>
            <a:r>
              <a:rPr kumimoji="1" lang="en" altLang="zh-TW" dirty="0" smtClean="0"/>
              <a:t>PLL. Since </a:t>
            </a:r>
            <a:r>
              <a:rPr kumimoji="1" lang="en" altLang="zh-TW" dirty="0"/>
              <a:t>the current system MCLK is 24MHz, which can not meet the MCLK frequency requirement of AD83586B. </a:t>
            </a:r>
          </a:p>
          <a:p>
            <a:r>
              <a:rPr kumimoji="1" lang="en" altLang="zh-TW" dirty="0"/>
              <a:t>2. PIN 6: CLK_OUT </a:t>
            </a:r>
          </a:p>
          <a:p>
            <a:pPr lvl="1"/>
            <a:r>
              <a:rPr kumimoji="1" lang="en" altLang="zh-TW" dirty="0"/>
              <a:t>--&gt; Need to connect a 10K pulled-high RES to PWR_3V3, This is to set PLL ratio to one time instead of 4 times to avoid the system MCLK over flow and cause noise issue.</a:t>
            </a:r>
          </a:p>
          <a:p>
            <a:r>
              <a:rPr kumimoji="1" lang="en" altLang="zh-TW" dirty="0"/>
              <a:t>3. PIN 32: /PD </a:t>
            </a:r>
          </a:p>
          <a:p>
            <a:pPr lvl="1"/>
            <a:r>
              <a:rPr kumimoji="1" lang="en" altLang="zh-TW" dirty="0"/>
              <a:t>--&gt; Need to connect it to a normal GPIO instead of always-on SM_GPIO9 (we will rework /PD pin connect to GPIO32, which is used for volume up control in EVT board) , and connected a 10K pulled-low resistor to GND. </a:t>
            </a:r>
          </a:p>
          <a:p>
            <a:pPr lvl="1"/>
            <a:r>
              <a:rPr kumimoji="1" lang="en" altLang="zh-TW" dirty="0"/>
              <a:t>This is used to set the /PD pin remain in low state and ensure that the audio AMP enter to power down mode during the system reboot due to unexpected event.</a:t>
            </a:r>
          </a:p>
          <a:p>
            <a:endParaRPr kumimoji="1" lang="en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5D8AFE29-D82E-9747-AB4C-A39C2B11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74900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Volume up key rework </a:t>
            </a:r>
            <a:r>
              <a:rPr lang="en-US" altLang="zh-TW" dirty="0"/>
              <a:t>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2020/09/04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46964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圖片 25" descr="IMG_20200904_141610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9397" y="3671946"/>
            <a:ext cx="2960370" cy="246697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107496" cy="1045034"/>
          </a:xfrm>
        </p:spPr>
        <p:txBody>
          <a:bodyPr/>
          <a:lstStyle/>
          <a:p>
            <a:r>
              <a:rPr lang="en-US" altLang="zh-TW" dirty="0" smtClean="0"/>
              <a:t>Volume up key rework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6" name="圖片 5" descr="IMG_20200904_141514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625" y="1580232"/>
            <a:ext cx="3109722" cy="3760470"/>
          </a:xfrm>
          <a:prstGeom prst="rect">
            <a:avLst/>
          </a:prstGeom>
        </p:spPr>
      </p:pic>
      <p:pic>
        <p:nvPicPr>
          <p:cNvPr id="10" name="圖片 9" descr="IMG_20200904_141618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68338" y="686431"/>
            <a:ext cx="3040380" cy="2713673"/>
          </a:xfrm>
          <a:prstGeom prst="rect">
            <a:avLst/>
          </a:prstGeom>
        </p:spPr>
      </p:pic>
      <p:sp>
        <p:nvSpPr>
          <p:cNvPr id="11" name="橢圓 10"/>
          <p:cNvSpPr/>
          <p:nvPr/>
        </p:nvSpPr>
        <p:spPr>
          <a:xfrm>
            <a:off x="3007605" y="3360145"/>
            <a:ext cx="341523" cy="2533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1221036" y="3953220"/>
            <a:ext cx="341523" cy="2533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8" name="直線接點 17"/>
          <p:cNvCxnSpPr>
            <a:stCxn id="12" idx="6"/>
          </p:cNvCxnSpPr>
          <p:nvPr/>
        </p:nvCxnSpPr>
        <p:spPr>
          <a:xfrm>
            <a:off x="1562559" y="4079914"/>
            <a:ext cx="5554337" cy="13403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>
            <a:stCxn id="11" idx="6"/>
          </p:cNvCxnSpPr>
          <p:nvPr/>
        </p:nvCxnSpPr>
        <p:spPr>
          <a:xfrm flipV="1">
            <a:off x="3349128" y="2049137"/>
            <a:ext cx="6764356" cy="14377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152399" y="5436209"/>
            <a:ext cx="5708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SM_GPIO[9]: </a:t>
            </a:r>
            <a:r>
              <a:rPr kumimoji="1" lang="en-US" altLang="zh-TW" dirty="0"/>
              <a:t>Use </a:t>
            </a:r>
            <a:r>
              <a:rPr kumimoji="1" lang="en-US" altLang="zh-TW" dirty="0" smtClean="0"/>
              <a:t>PD pin to </a:t>
            </a:r>
            <a:r>
              <a:rPr kumimoji="1" lang="en-US" altLang="zh-TW" dirty="0"/>
              <a:t>be used for </a:t>
            </a:r>
            <a:r>
              <a:rPr kumimoji="1" lang="en-US" altLang="zh-TW" dirty="0" smtClean="0"/>
              <a:t>Volume up </a:t>
            </a:r>
            <a:r>
              <a:rPr kumimoji="1" lang="en-US" altLang="zh-TW" dirty="0" smtClean="0"/>
              <a:t>key.</a:t>
            </a:r>
            <a:endParaRPr kumimoji="1" lang="en-US" altLang="zh-TW" dirty="0" smtClean="0"/>
          </a:p>
          <a:p>
            <a:r>
              <a:rPr kumimoji="1" lang="en-US" altLang="zh-TW" dirty="0" smtClean="0"/>
              <a:t>Please </a:t>
            </a:r>
            <a:r>
              <a:rPr kumimoji="1" lang="en-US" altLang="zh-TW" dirty="0" smtClean="0"/>
              <a:t>connect to R526 or R226.</a:t>
            </a:r>
            <a:endParaRPr kumimoji="1" lang="zh-TW" altLang="en-US" dirty="0"/>
          </a:p>
        </p:txBody>
      </p:sp>
      <p:sp>
        <p:nvSpPr>
          <p:cNvPr id="28" name="文字方塊 27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4480192" y="2118295"/>
            <a:ext cx="3286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connect to pin 5 of J807.</a:t>
            </a:r>
            <a:endParaRPr kumimoji="1" lang="zh-TW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Rework </a:t>
            </a:r>
            <a:r>
              <a:rPr kumimoji="1" lang="en-US" altLang="zh-TW" dirty="0" smtClean="0"/>
              <a:t>SM_GPIO9 </a:t>
            </a:r>
            <a:r>
              <a:rPr kumimoji="1" lang="en-US" altLang="zh-TW" dirty="0"/>
              <a:t>for </a:t>
            </a:r>
            <a:r>
              <a:rPr kumimoji="1" lang="en-US" altLang="zh-TW" dirty="0" smtClean="0"/>
              <a:t>volume up key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/>
              <a:t>Original design we use </a:t>
            </a:r>
            <a:r>
              <a:rPr kumimoji="1" lang="en-US" altLang="zh-TW" dirty="0" smtClean="0"/>
              <a:t>GPIO[32</a:t>
            </a:r>
            <a:r>
              <a:rPr kumimoji="1" lang="en-US" altLang="zh-TW" dirty="0" smtClean="0"/>
              <a:t>] for volume up key control.</a:t>
            </a:r>
          </a:p>
          <a:p>
            <a:r>
              <a:rPr kumimoji="1" lang="en-US" altLang="zh-TW" dirty="0" smtClean="0"/>
              <a:t>Because AMP PD pin control issue when kernel panic, we change GPIO[32] to control PD pin.</a:t>
            </a:r>
          </a:p>
          <a:p>
            <a:r>
              <a:rPr kumimoji="1" lang="en-US" altLang="zh-TW" dirty="0" smtClean="0"/>
              <a:t>For full function key test at EVT1 board, we use SM_GPIO9 to control volume up key.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68810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83046" y="1122363"/>
            <a:ext cx="11005850" cy="23876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AUX/MIC Input Circuit rework </a:t>
            </a:r>
            <a:r>
              <a:rPr lang="en-US" altLang="zh-TW" dirty="0"/>
              <a:t>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2020/09/04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46964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865"/>
          </a:xfrm>
        </p:spPr>
        <p:txBody>
          <a:bodyPr/>
          <a:lstStyle/>
          <a:p>
            <a:r>
              <a:rPr lang="en-US" altLang="zh-TW" dirty="0" smtClean="0"/>
              <a:t>AUX/MIC Input detect and signal pin rework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17</a:t>
            </a:fld>
            <a:endParaRPr lang="zh-TW" altLang="en-US"/>
          </a:p>
        </p:txBody>
      </p:sp>
      <p:pic>
        <p:nvPicPr>
          <p:cNvPr id="5" name="圖片 4" descr="IMG_20200904_114623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444" y="1377110"/>
            <a:ext cx="6579235" cy="49530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194014" y="1388125"/>
            <a:ext cx="46491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</a:rPr>
              <a:t>AUX/MIC input detect rework</a:t>
            </a:r>
          </a:p>
          <a:p>
            <a:r>
              <a:rPr lang="en-US" altLang="zh-TW" dirty="0" smtClean="0"/>
              <a:t>Short pin1 and pin2 of J805,J806.</a:t>
            </a:r>
          </a:p>
          <a:p>
            <a:r>
              <a:rPr lang="en-US" altLang="zh-TW" dirty="0" smtClean="0"/>
              <a:t>You can use 0ohm/1206 resistor or wire.</a:t>
            </a:r>
          </a:p>
          <a:p>
            <a:endParaRPr lang="en-US" altLang="zh-TW" dirty="0" smtClean="0"/>
          </a:p>
          <a:p>
            <a:r>
              <a:rPr lang="en-US" altLang="zh-TW" dirty="0" smtClean="0">
                <a:solidFill>
                  <a:srgbClr val="00B0F0"/>
                </a:solidFill>
              </a:rPr>
              <a:t>Signal pin rework</a:t>
            </a:r>
          </a:p>
          <a:p>
            <a:r>
              <a:rPr lang="en-US" altLang="zh-TW" dirty="0" smtClean="0"/>
              <a:t> Short pin3 </a:t>
            </a:r>
            <a:r>
              <a:rPr lang="en-US" altLang="zh-TW" dirty="0" smtClean="0"/>
              <a:t>and </a:t>
            </a:r>
            <a:r>
              <a:rPr lang="en-US" altLang="zh-TW" dirty="0" smtClean="0"/>
              <a:t>pin4 </a:t>
            </a:r>
            <a:r>
              <a:rPr lang="en-US" altLang="zh-TW" dirty="0" smtClean="0"/>
              <a:t>of J805,J806.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4010139" y="3128790"/>
            <a:ext cx="793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J805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300688" y="3248139"/>
            <a:ext cx="793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J806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9" name="圖片 8" descr="MIC inpu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71501" y="3582910"/>
            <a:ext cx="4237087" cy="22480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MIC input signal rework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18</a:t>
            </a:fld>
            <a:endParaRPr lang="zh-TW" altLang="en-US"/>
          </a:p>
        </p:txBody>
      </p:sp>
      <p:pic>
        <p:nvPicPr>
          <p:cNvPr id="2050" name="Picture 2" descr="D:\SWAN (K18X001.00)\EVT1 Board Problem\Rework Picture\IMG_20200904_11462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1407" y="1994991"/>
            <a:ext cx="5080000" cy="3810000"/>
          </a:xfrm>
          <a:prstGeom prst="rect">
            <a:avLst/>
          </a:prstGeom>
          <a:noFill/>
        </p:spPr>
      </p:pic>
      <p:pic>
        <p:nvPicPr>
          <p:cNvPr id="6" name="圖片 5" descr="MIC inpu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990" y="2062581"/>
            <a:ext cx="5084504" cy="269771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316077" y="2864386"/>
            <a:ext cx="837282" cy="70507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284602" y="5370108"/>
            <a:ext cx="5708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remove original 1uF capacitor and mount a 0ohm/0402 resistor on location C1364.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Rework AUX/MIC input circuit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/>
              <a:t>Short pin 1 and pin2, SOC can detect MIC and AUX input.</a:t>
            </a:r>
          </a:p>
          <a:p>
            <a:r>
              <a:rPr kumimoji="1" lang="en-US" altLang="zh-TW" dirty="0" smtClean="0"/>
              <a:t>Short pin 3 and pin4, MIC and AUX signal can transmit to OP AMP and audio ADC.</a:t>
            </a:r>
          </a:p>
          <a:p>
            <a:r>
              <a:rPr kumimoji="1" lang="en-US" altLang="zh-TW" dirty="0" smtClean="0"/>
              <a:t>Short C1364:</a:t>
            </a:r>
          </a:p>
          <a:p>
            <a:pPr>
              <a:buNone/>
            </a:pPr>
            <a:r>
              <a:rPr kumimoji="1" lang="en-US" altLang="zh-TW" dirty="0" smtClean="0"/>
              <a:t> </a:t>
            </a:r>
            <a:r>
              <a:rPr kumimoji="1" lang="en-US" altLang="zh-TW" dirty="0" smtClean="0"/>
              <a:t>  Because OP AMP is single power supply (+5V), short C1364 can provide a DC bias to +IN pin of OP AMP, avoid voice distortion.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6881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5708</TotalTime>
  <Words>774</Words>
  <Application>Microsoft Office PowerPoint</Application>
  <PresentationFormat>自訂</PresentationFormat>
  <Paragraphs>117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Office 佈景主題</vt:lpstr>
      <vt:lpstr>LED board rework SOP</vt:lpstr>
      <vt:lpstr>I2C conflicts with AD82584F and LP5036</vt:lpstr>
      <vt:lpstr>U3_2(LP5036) rework pin</vt:lpstr>
      <vt:lpstr>Layout of U3_2</vt:lpstr>
      <vt:lpstr>Finished rework</vt:lpstr>
      <vt:lpstr>Rework U3_2(LP5036) for I2C address</vt:lpstr>
      <vt:lpstr>Audio AMP rework SOP</vt:lpstr>
      <vt:lpstr>AD83586B &amp; AD83584F-Schematic</vt:lpstr>
      <vt:lpstr>PD pin rework.</vt:lpstr>
      <vt:lpstr>PLL pin rework.</vt:lpstr>
      <vt:lpstr>CLK_OUT pin rework.</vt:lpstr>
      <vt:lpstr>Rework point of AD83586B/AD83584F audio AMP</vt:lpstr>
      <vt:lpstr>Volume up key rework SOP</vt:lpstr>
      <vt:lpstr>Volume up key rework</vt:lpstr>
      <vt:lpstr>Rework SM_GPIO9 for volume up key</vt:lpstr>
      <vt:lpstr>AUX/MIC Input Circuit rework SOP</vt:lpstr>
      <vt:lpstr>AUX/MIC Input detect and signal pin rework</vt:lpstr>
      <vt:lpstr>MIC input signal rework</vt:lpstr>
      <vt:lpstr>Rework AUX/MIC input circuit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李啟榮</cp:lastModifiedBy>
  <cp:revision>388</cp:revision>
  <dcterms:created xsi:type="dcterms:W3CDTF">2018-11-16T05:26:15Z</dcterms:created>
  <dcterms:modified xsi:type="dcterms:W3CDTF">2020-09-04T08:57:52Z</dcterms:modified>
</cp:coreProperties>
</file>